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895600"/>
            <a:ext cx="113919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00162"/>
            <a:ext cx="115062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29309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0938" y="4756083"/>
            <a:ext cx="32497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189" y="5230645"/>
            <a:ext cx="13493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47875"/>
            <a:ext cx="114395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861048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2292" y="3861048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1887" y="3861048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5406" y="3548531"/>
            <a:ext cx="4865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8667" y="3976794"/>
            <a:ext cx="4865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4920" y="4381908"/>
            <a:ext cx="4865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5195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3134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9417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9954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208721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5195" y="5208721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53134" y="5208721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69417" y="5208721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69954" y="5208721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6786" y="5764306"/>
            <a:ext cx="18092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36184" y="6165304"/>
            <a:ext cx="1723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195512"/>
            <a:ext cx="105918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9551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768" y="3063612"/>
            <a:ext cx="7504511" cy="365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768" y="3445577"/>
            <a:ext cx="7504511" cy="1351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